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1" r:id="rId5"/>
    <p:sldMasterId id="2147483672" r:id="rId6"/>
  </p:sldMasterIdLst>
  <p:notesMasterIdLst>
    <p:notesMasterId r:id="rId7"/>
  </p:notesMasterIdLst>
  <p:sldIdLst>
    <p:sldId id="256" r:id="rId8"/>
    <p:sldId id="257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FD0299F-9432-4BA2-8742-E8689121AB91}">
  <a:tblStyle styleId="{4FD0299F-9432-4BA2-8742-E8689121AB9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081c8f4a41_0_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 8</a:t>
            </a:r>
            <a:endParaRPr/>
          </a:p>
        </p:txBody>
      </p:sp>
      <p:sp>
        <p:nvSpPr>
          <p:cNvPr id="134" name="Google Shape;134;g3081c8f4a41_0_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081c8f4a41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3081c8f4a41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9" name="Google Shape;69;p16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Google Shape;99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8" name="Google Shape;108;p22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Google Shape;119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" name="Google Shape;136;p2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{4FD0299F-9432-4BA2-8742-E8689121AB91}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700">
                          <a:highlight>
                            <a:srgbClr val="FFFFFF"/>
                          </a:highlight>
                          <a:latin typeface="Inter"/>
                          <a:ea typeface="Inter"/>
                          <a:cs typeface="Inter"/>
                          <a:sym typeface="Inter"/>
                        </a:rPr>
                        <a:t>the religion based on the person and teachings of Jesus of Nazareth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“From the sixteenth through the nineteenth centuries, Christian-European nations have colonized much of the world… [and] (often by force) carved out trading alliances with nations and regions…”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020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Inter"/>
                        <a:buChar char="-"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 Michael D. Robinson, </a:t>
                      </a:r>
                      <a:r>
                        <a:rPr i="1"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Christianity: A Brief History</a:t>
                      </a: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, 2019.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Use in a Sentence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37" name="Google Shape;137;p26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Christianity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7"/>
          <p:cNvSpPr txBox="1"/>
          <p:nvPr>
            <p:ph idx="2" type="body"/>
          </p:nvPr>
        </p:nvSpPr>
        <p:spPr>
          <a:xfrm>
            <a:off x="629853" y="704850"/>
            <a:ext cx="4002000" cy="28587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800">
                <a:latin typeface="Inter"/>
                <a:ea typeface="Inter"/>
                <a:cs typeface="Inter"/>
                <a:sym typeface="Inter"/>
              </a:rPr>
              <a:t>NOTICE</a:t>
            </a:r>
            <a:endParaRPr b="1"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800">
                <a:latin typeface="Inter"/>
                <a:ea typeface="Inter"/>
                <a:cs typeface="Inter"/>
                <a:sym typeface="Inter"/>
              </a:rPr>
              <a:t>What do you see that seems interesting or important?</a:t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800">
                <a:latin typeface="Inter"/>
                <a:ea typeface="Inter"/>
                <a:cs typeface="Inter"/>
                <a:sym typeface="Inter"/>
              </a:rPr>
              <a:t>WONDER</a:t>
            </a:r>
            <a:endParaRPr b="1"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800">
                <a:latin typeface="Inter"/>
                <a:ea typeface="Inter"/>
                <a:cs typeface="Inter"/>
                <a:sym typeface="Inter"/>
              </a:rPr>
              <a:t>What questions do you have about this image?</a:t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800">
                <a:latin typeface="Inter"/>
                <a:ea typeface="Inter"/>
                <a:cs typeface="Inter"/>
                <a:sym typeface="Inter"/>
              </a:rPr>
              <a:t>THINK</a:t>
            </a:r>
            <a:endParaRPr b="1"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800">
                <a:latin typeface="Inter"/>
                <a:ea typeface="Inter"/>
                <a:cs typeface="Inter"/>
                <a:sym typeface="Inter"/>
              </a:rPr>
              <a:t>What do you suppose is going on this image?</a:t>
            </a:r>
            <a:endParaRPr sz="18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3" name="Google Shape;143;p27"/>
          <p:cNvSpPr txBox="1"/>
          <p:nvPr/>
        </p:nvSpPr>
        <p:spPr>
          <a:xfrm>
            <a:off x="4901800" y="4102200"/>
            <a:ext cx="37920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</a:t>
            </a:r>
            <a:r>
              <a:rPr i="1" lang="en" sz="1200">
                <a:solidFill>
                  <a:srgbClr val="202122"/>
                </a:solidFill>
                <a:highlight>
                  <a:srgbClr val="F8F9FA"/>
                </a:highlight>
                <a:latin typeface="Inter"/>
                <a:ea typeface="Inter"/>
                <a:cs typeface="Inter"/>
                <a:sym typeface="Inter"/>
              </a:rPr>
              <a:t>Plaque with Christ Receiving Magdeburg Cathedral from Emperor Otto I, </a:t>
            </a:r>
            <a:r>
              <a:rPr lang="en" sz="1200">
                <a:solidFill>
                  <a:srgbClr val="202122"/>
                </a:solidFill>
                <a:highlight>
                  <a:srgbClr val="F8F9FA"/>
                </a:highlight>
                <a:latin typeface="Inter"/>
                <a:ea typeface="Inter"/>
                <a:cs typeface="Inter"/>
                <a:sym typeface="Inter"/>
              </a:rPr>
              <a:t>from 962 until 968, Public Domain.</a:t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44" name="Google Shape;14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2263" y="193875"/>
            <a:ext cx="3291079" cy="3797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